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sldIdLst>
    <p:sldId id="258" r:id="rId3"/>
    <p:sldId id="257" r:id="rId4"/>
    <p:sldId id="262" r:id="rId5"/>
    <p:sldId id="263" r:id="rId6"/>
    <p:sldId id="261" r:id="rId7"/>
    <p:sldId id="256" r:id="rId8"/>
    <p:sldId id="259" r:id="rId9"/>
    <p:sldId id="26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6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1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4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1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6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85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2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7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8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36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78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6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13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4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3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96069B9-08AF-421A-A893-633488A6A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416" b="1"/>
          <a:stretch/>
        </p:blipFill>
        <p:spPr>
          <a:xfrm>
            <a:off x="3523485" y="0"/>
            <a:ext cx="866851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5106723-9274-46A1-85D4-0EFF0A7BB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Inspiratie eenzijdig boeket</a:t>
            </a:r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68D0E401-AEBB-4F41-AC08-09FE6ECD6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Met detaillering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5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C62D51CA-C01A-4956-9EDB-6A37B7E51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60826" y="1076323"/>
            <a:ext cx="6685520" cy="470535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B07C645-4650-48E9-AEDB-B65685F9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4" y="1428749"/>
            <a:ext cx="5104217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99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29AB54-F303-4944-A0A0-5DE797AC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731" y="2724151"/>
            <a:ext cx="6608269" cy="41338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049BF04-CA48-4767-B7BD-416F9ED72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" y="0"/>
            <a:ext cx="5144751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58B9FE5-BADC-4B75-A272-1A568ED74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3008987"/>
            <a:ext cx="5991225" cy="38490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235868-049D-4A54-A2E2-0D1E1EADA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4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6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A5A62C4-FF50-44D8-B0CD-9BE11700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990" y="2038350"/>
            <a:ext cx="5775701" cy="46958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A694943-8CDD-44A6-B9FF-7E260B93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" y="185737"/>
            <a:ext cx="5011975" cy="648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488A8E2-28E1-4D84-8F55-B0F138B7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952"/>
            <a:ext cx="6499764" cy="463444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31FDC7D-8285-43FD-B1CB-18C504EB8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779115"/>
            <a:ext cx="5233987" cy="49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24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A7A59B-13B5-4666-BF72-8521176CD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52" y="2419666"/>
            <a:ext cx="6705123" cy="443833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D3F9AC5-4012-4A02-B7D6-93DE1EB8F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0"/>
            <a:ext cx="6010275" cy="415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7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5106723-9274-46A1-85D4-0EFF0A7BB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Ondertitel 7">
            <a:extLst>
              <a:ext uri="{FF2B5EF4-FFF2-40B4-BE49-F238E27FC236}">
                <a16:creationId xmlns:a16="http://schemas.microsoft.com/office/drawing/2014/main" id="{68D0E401-AEBB-4F41-AC08-09FE6ECD62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3098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4E8E2"/>
      </a:lt2>
      <a:accent1>
        <a:srgbClr val="AA29E7"/>
      </a:accent1>
      <a:accent2>
        <a:srgbClr val="643ADB"/>
      </a:accent2>
      <a:accent3>
        <a:srgbClr val="2947E7"/>
      </a:accent3>
      <a:accent4>
        <a:srgbClr val="1784D5"/>
      </a:accent4>
      <a:accent5>
        <a:srgbClr val="20B6B7"/>
      </a:accent5>
      <a:accent6>
        <a:srgbClr val="14B976"/>
      </a:accent6>
      <a:hlink>
        <a:srgbClr val="358EA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Breedbeeld</PresentationFormat>
  <Paragraphs>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Elephant</vt:lpstr>
      <vt:lpstr>BrushVTI</vt:lpstr>
      <vt:lpstr>Office Theme</vt:lpstr>
      <vt:lpstr>Inspiratie eenzijdig boeket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Inspiratie eenzijdig boeket</dc:title>
  <dc:creator>Jacintha Westerink</dc:creator>
  <cp:lastModifiedBy>Jacintha Westerink</cp:lastModifiedBy>
  <cp:revision>2</cp:revision>
  <dcterms:created xsi:type="dcterms:W3CDTF">2020-09-02T09:40:28Z</dcterms:created>
  <dcterms:modified xsi:type="dcterms:W3CDTF">2020-09-02T09:55:46Z</dcterms:modified>
</cp:coreProperties>
</file>